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30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33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52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12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87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85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60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16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46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1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23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A64A1-9AC7-461E-B2BC-FC11189E9FF4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41A74-9A75-483F-8D36-9A6D0DF18D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00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3513" y="1124573"/>
            <a:ext cx="6584776" cy="4514056"/>
          </a:xfrm>
        </p:spPr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468652" y="1340768"/>
            <a:ext cx="6606230" cy="4076837"/>
            <a:chOff x="1468652" y="1340768"/>
            <a:chExt cx="6606230" cy="4076837"/>
          </a:xfrm>
        </p:grpSpPr>
        <p:sp>
          <p:nvSpPr>
            <p:cNvPr id="4" name="正方形/長方形 3"/>
            <p:cNvSpPr/>
            <p:nvPr/>
          </p:nvSpPr>
          <p:spPr>
            <a:xfrm>
              <a:off x="1763688" y="2348880"/>
              <a:ext cx="5472608" cy="7200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4211960" y="2924944"/>
              <a:ext cx="720080" cy="64807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866032" y="3573016"/>
              <a:ext cx="1337816" cy="2694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000939" y="1340768"/>
              <a:ext cx="2304256" cy="1008112"/>
            </a:xfrm>
            <a:prstGeom prst="rect">
              <a:avLst/>
            </a:prstGeom>
            <a:pattFill prst="pct10">
              <a:fgClr>
                <a:schemeClr val="accent1"/>
              </a:fgClr>
              <a:bgClr>
                <a:schemeClr val="bg1"/>
              </a:bgClr>
            </a:patt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3635896" y="4437112"/>
              <a:ext cx="2016224" cy="7200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203848" y="4653135"/>
              <a:ext cx="432048" cy="30334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5733" y="3573016"/>
              <a:ext cx="4070563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515" y="4653136"/>
              <a:ext cx="450850" cy="328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6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8652" y="4653136"/>
              <a:ext cx="463917" cy="338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63239" y="4653135"/>
              <a:ext cx="450850" cy="328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6216" y="4653136"/>
              <a:ext cx="450850" cy="328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311" y="4653136"/>
              <a:ext cx="463917" cy="338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2" name="直線コネクタ 11"/>
            <p:cNvCxnSpPr/>
            <p:nvPr/>
          </p:nvCxnSpPr>
          <p:spPr>
            <a:xfrm flipV="1">
              <a:off x="1481719" y="4653135"/>
              <a:ext cx="2154177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1719" y="4972223"/>
              <a:ext cx="2157413" cy="19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2" name="Picture 1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3749" y="4972223"/>
              <a:ext cx="2157413" cy="19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3" name="Picture 1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3749" y="4653136"/>
              <a:ext cx="2157413" cy="190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左矢印 13"/>
            <p:cNvSpPr/>
            <p:nvPr/>
          </p:nvSpPr>
          <p:spPr>
            <a:xfrm>
              <a:off x="1793443" y="2384884"/>
              <a:ext cx="602371" cy="216024"/>
            </a:xfrm>
            <a:prstGeom prst="lef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44" name="Picture 2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6568899" y="2392437"/>
              <a:ext cx="628650" cy="244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正方形/長方形 16"/>
            <p:cNvSpPr/>
            <p:nvPr/>
          </p:nvSpPr>
          <p:spPr>
            <a:xfrm>
              <a:off x="1932569" y="2644196"/>
              <a:ext cx="1703327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至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鶴岡八幡宮</a:t>
              </a:r>
              <a:endParaRPr kumimoji="1" lang="ja-JP" altLang="en-US" dirty="0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5490028" y="2656028"/>
              <a:ext cx="1703327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至</a:t>
              </a:r>
              <a:r>
                <a:rPr kumimoji="1" lang="ja-JP" altLang="en-US" dirty="0" smtClean="0">
                  <a:solidFill>
                    <a:schemeClr val="tx1"/>
                  </a:solidFill>
                </a:rPr>
                <a:t>由比ヶ浜海岸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309515" y="3196935"/>
              <a:ext cx="14703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（徒歩</a:t>
              </a:r>
              <a:r>
                <a:rPr kumimoji="1" lang="en-US" altLang="ja-JP" dirty="0" smtClean="0"/>
                <a:t>3</a:t>
              </a:r>
              <a:r>
                <a:rPr kumimoji="1" lang="ja-JP" altLang="en-US" dirty="0" smtClean="0"/>
                <a:t>分）</a:t>
              </a:r>
              <a:endParaRPr kumimoji="1" lang="ja-JP" altLang="en-US" dirty="0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5482891" y="3642913"/>
              <a:ext cx="1703327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駅前ロータリー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4572000" y="4077072"/>
              <a:ext cx="857879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東口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547664" y="5048273"/>
              <a:ext cx="1497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至 東京</a:t>
              </a:r>
              <a:endParaRPr kumimoji="1" lang="ja-JP" altLang="en-US" dirty="0"/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6577833" y="5048273"/>
              <a:ext cx="1497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至 横須賀</a:t>
              </a:r>
              <a:endParaRPr kumimoji="1" lang="ja-JP" altLang="en-US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076056" y="1484784"/>
              <a:ext cx="211016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/>
                <a:t>鎌倉生涯学習</a:t>
              </a:r>
              <a:endParaRPr kumimoji="1" lang="en-US" altLang="ja-JP" sz="2400" b="1" dirty="0" smtClean="0"/>
            </a:p>
            <a:p>
              <a:r>
                <a:rPr lang="ja-JP" altLang="en-US" sz="2400" b="1" dirty="0"/>
                <a:t>センター</a:t>
              </a:r>
              <a:endParaRPr kumimoji="1" lang="ja-JP" altLang="en-US" sz="2400" b="1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805064" y="4586608"/>
              <a:ext cx="17101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/>
                <a:t>ＪＲ鎌倉駅</a:t>
              </a:r>
              <a:endParaRPr kumimoji="1" lang="ja-JP" altLang="en-US" sz="2400" dirty="0"/>
            </a:p>
          </p:txBody>
        </p:sp>
        <p:cxnSp>
          <p:nvCxnSpPr>
            <p:cNvPr id="26" name="直線コネクタ 25"/>
            <p:cNvCxnSpPr/>
            <p:nvPr/>
          </p:nvCxnSpPr>
          <p:spPr>
            <a:xfrm flipV="1">
              <a:off x="4250788" y="3068960"/>
              <a:ext cx="0" cy="1368152"/>
            </a:xfrm>
            <a:prstGeom prst="line">
              <a:avLst/>
            </a:prstGeom>
            <a:ln w="571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矢印コネクタ 27"/>
            <p:cNvCxnSpPr/>
            <p:nvPr/>
          </p:nvCxnSpPr>
          <p:spPr>
            <a:xfrm flipV="1">
              <a:off x="4250788" y="2384884"/>
              <a:ext cx="950226" cy="684076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26"/>
            <p:cNvSpPr>
              <a:spLocks noChangeArrowheads="1"/>
            </p:cNvSpPr>
            <p:nvPr/>
          </p:nvSpPr>
          <p:spPr bwMode="auto">
            <a:xfrm>
              <a:off x="4117275" y="1747481"/>
              <a:ext cx="765433" cy="5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entury" pitchFamily="18" charset="0"/>
                  <a:ea typeface="HGSｺﾞｼｯｸM" pitchFamily="50" charset="-128"/>
                  <a:cs typeface="ＭＳ Ｐゴシック" pitchFamily="50" charset="-128"/>
                </a:rPr>
                <a:t>卍</a:t>
              </a:r>
              <a:endParaRPr kumimoji="1" lang="ja-JP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151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25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a00p004</dc:creator>
  <cp:lastModifiedBy>a00p004</cp:lastModifiedBy>
  <cp:revision>10</cp:revision>
  <dcterms:created xsi:type="dcterms:W3CDTF">2015-12-18T05:56:16Z</dcterms:created>
  <dcterms:modified xsi:type="dcterms:W3CDTF">2015-12-18T07:26:34Z</dcterms:modified>
</cp:coreProperties>
</file>